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9" r:id="rId6"/>
    <p:sldId id="260" r:id="rId7"/>
    <p:sldId id="268" r:id="rId8"/>
    <p:sldId id="263" r:id="rId9"/>
    <p:sldId id="270" r:id="rId10"/>
    <p:sldId id="273" r:id="rId11"/>
    <p:sldId id="261" r:id="rId12"/>
    <p:sldId id="267" r:id="rId13"/>
    <p:sldId id="262" r:id="rId14"/>
    <p:sldId id="265" r:id="rId15"/>
    <p:sldId id="272" r:id="rId16"/>
    <p:sldId id="264" r:id="rId17"/>
    <p:sldId id="271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262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84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030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47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250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92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308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483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624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75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817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9EDFD-D7EC-4E14-BDB7-0E89E1AF4F25}" type="datetimeFigureOut">
              <a:rPr lang="ru-RU" smtClean="0"/>
              <a:t>04.11.2023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23EB3-BC26-49A8-A6D2-5D447F0F7AE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68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odnicy.u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206680" cy="1470025"/>
          </a:xfrm>
        </p:spPr>
        <p:txBody>
          <a:bodyPr>
            <a:normAutofit fontScale="90000"/>
          </a:bodyPr>
          <a:lstStyle/>
          <a:p>
            <a:r>
              <a:rPr lang="uk-UA" sz="6000" b="1" dirty="0"/>
              <a:t>Дипломна робота</a:t>
            </a:r>
            <a:br>
              <a:rPr lang="uk-UA" b="1" dirty="0"/>
            </a:br>
            <a:r>
              <a:rPr lang="uk-UA" b="1" dirty="0"/>
              <a:t>Тема: Тестування інтернет-магазину</a:t>
            </a:r>
            <a:br>
              <a:rPr lang="uk-UA" b="1" dirty="0"/>
            </a:br>
            <a:r>
              <a:rPr lang="uk-UA" b="1" dirty="0"/>
              <a:t> </a:t>
            </a:r>
            <a:r>
              <a:rPr lang="en-US" b="1" dirty="0"/>
              <a:t>https://modnicy.ua/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uk-UA" sz="1600" b="1" dirty="0">
                <a:solidFill>
                  <a:schemeClr val="tx1"/>
                </a:solidFill>
              </a:rPr>
              <a:t>                                                                                </a:t>
            </a:r>
          </a:p>
          <a:p>
            <a:endParaRPr lang="uk-UA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uk-UA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uk-UA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uk-UA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Автор: Долецька Дар’я Сергіївна</a:t>
            </a:r>
          </a:p>
          <a:p>
            <a:r>
              <a:rPr lang="uk-UA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Керівник: Данильченко Ганна Олександрівна</a:t>
            </a:r>
            <a:endParaRPr lang="ru-RU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33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4293D-74AD-341E-8E86-C5511F3A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Звіт Баги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504421D-D3CC-77B0-FFD0-B485C53ED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2" y="1196752"/>
            <a:ext cx="8229600" cy="3292985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BCEAB8-E0B2-E393-F62C-1C2CC0FF4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02" y="4489737"/>
            <a:ext cx="8229600" cy="19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Тест – </a:t>
            </a:r>
            <a:r>
              <a:rPr lang="en-US" b="1" dirty="0"/>
              <a:t>Google PageSpeed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/>
          <a:lstStyle/>
          <a:p>
            <a:r>
              <a:rPr lang="en-US" b="1" dirty="0"/>
              <a:t>  </a:t>
            </a:r>
            <a:r>
              <a:rPr lang="uk-UA" sz="2800" b="1" dirty="0"/>
              <a:t>Отримали звіт по завантаженню сторінки</a:t>
            </a:r>
            <a:endParaRPr lang="ru-RU" sz="28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0A903B-EC94-4354-B703-EBA122FCF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3297"/>
            <a:ext cx="770485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9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B491A-464F-5F5A-9948-B30D837B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/>
              <a:t>Зв</a:t>
            </a:r>
            <a:r>
              <a:rPr lang="uk-UA" sz="2800" b="1" dirty="0"/>
              <a:t>іт про продуктивність сайту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90165FC-D210-E42F-5B9F-FF9AECC55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0"/>
            <a:ext cx="8229600" cy="5314602"/>
          </a:xfrm>
        </p:spPr>
      </p:pic>
    </p:spTree>
    <p:extLst>
      <p:ext uri="{BB962C8B-B14F-4D97-AF65-F5344CB8AC3E}">
        <p14:creationId xmlns:p14="http://schemas.microsoft.com/office/powerpoint/2010/main" val="261858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975" y="1371917"/>
            <a:ext cx="45719" cy="45719"/>
          </a:xfrm>
        </p:spPr>
        <p:txBody>
          <a:bodyPr>
            <a:normAutofit fontScale="90000"/>
          </a:bodyPr>
          <a:lstStyle/>
          <a:p>
            <a:r>
              <a:rPr lang="uk-UA" dirty="0"/>
              <a:t>  </a:t>
            </a:r>
            <a:br>
              <a:rPr lang="uk-UA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260648"/>
            <a:ext cx="8229600" cy="4381947"/>
          </a:xfrm>
        </p:spPr>
        <p:txBody>
          <a:bodyPr/>
          <a:lstStyle/>
          <a:p>
            <a:endParaRPr lang="uk-UA" b="1" dirty="0"/>
          </a:p>
          <a:p>
            <a:r>
              <a:rPr lang="uk-UA" b="1" dirty="0"/>
              <a:t>Та отримали поради для оптимізації швидкості загрузки сторінки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FD5CE6-CCF2-4D25-95BE-3C09FFF92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6" y="2241751"/>
            <a:ext cx="8060554" cy="36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28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Тест – </a:t>
            </a:r>
            <a:r>
              <a:rPr lang="en-US" b="1" dirty="0"/>
              <a:t>W3C CSS Checker</a:t>
            </a:r>
            <a:endParaRPr lang="ru-RU" b="1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D22AFA9-3446-7035-883A-382809B27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36" y="1394375"/>
            <a:ext cx="8291264" cy="4963689"/>
          </a:xfrm>
        </p:spPr>
      </p:pic>
    </p:spTree>
    <p:extLst>
      <p:ext uri="{BB962C8B-B14F-4D97-AF65-F5344CB8AC3E}">
        <p14:creationId xmlns:p14="http://schemas.microsoft.com/office/powerpoint/2010/main" val="132874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EE5A2B-FE66-0D9B-3277-681C7838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Тест</a:t>
            </a:r>
            <a:r>
              <a:rPr lang="en-US" dirty="0"/>
              <a:t> -</a:t>
            </a:r>
            <a:r>
              <a:rPr lang="en-US" b="1" dirty="0"/>
              <a:t> W3C Link Checker</a:t>
            </a:r>
            <a:r>
              <a:rPr lang="uk-UA" dirty="0"/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347D989-6817-C882-EC31-28427E45D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4680519"/>
          </a:xfrm>
        </p:spPr>
      </p:pic>
    </p:spTree>
    <p:extLst>
      <p:ext uri="{BB962C8B-B14F-4D97-AF65-F5344CB8AC3E}">
        <p14:creationId xmlns:p14="http://schemas.microsoft.com/office/powerpoint/2010/main" val="416695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b="1" dirty="0"/>
              <a:t>В роботі використовувались інструменти: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</a:t>
            </a:r>
            <a:r>
              <a:rPr lang="en-US" b="1" dirty="0"/>
              <a:t>Google Chrome;</a:t>
            </a:r>
          </a:p>
          <a:p>
            <a:pPr>
              <a:buFontTx/>
              <a:buChar char="-"/>
            </a:pPr>
            <a:r>
              <a:rPr lang="en-US" b="1" dirty="0"/>
              <a:t>Opera;</a:t>
            </a:r>
          </a:p>
          <a:p>
            <a:pPr>
              <a:buFontTx/>
              <a:buChar char="-"/>
            </a:pPr>
            <a:r>
              <a:rPr lang="en-US" b="1" dirty="0"/>
              <a:t>Google PageSpeed;</a:t>
            </a:r>
          </a:p>
          <a:p>
            <a:pPr>
              <a:buFontTx/>
              <a:buChar char="-"/>
            </a:pPr>
            <a:r>
              <a:rPr lang="en-US" b="1" dirty="0"/>
              <a:t>W3C Link Checker</a:t>
            </a:r>
            <a:endParaRPr lang="uk-UA" b="1" dirty="0"/>
          </a:p>
          <a:p>
            <a:pPr>
              <a:buFontTx/>
              <a:buChar char="-"/>
            </a:pPr>
            <a:r>
              <a:rPr lang="en-US" b="1" dirty="0"/>
              <a:t>W3C CSS Checker </a:t>
            </a:r>
          </a:p>
          <a:p>
            <a:pPr>
              <a:buFontTx/>
              <a:buChar char="-"/>
            </a:pPr>
            <a:r>
              <a:rPr lang="en-US" b="1" dirty="0"/>
              <a:t>XML-sitemaps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4666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EAA14-BCF5-DC4F-BBEB-54D8C376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Документи по результатам проведеної роботи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3AE83-DD1C-E1B2-CBB0-992F61656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- </a:t>
            </a:r>
            <a:r>
              <a:rPr lang="uk-UA" sz="2000" dirty="0"/>
              <a:t>  </a:t>
            </a:r>
            <a:r>
              <a:rPr lang="uk-UA" sz="2000" b="1" dirty="0"/>
              <a:t>Тест-план</a:t>
            </a:r>
            <a:endParaRPr lang="en-US" sz="2000" b="1" dirty="0"/>
          </a:p>
          <a:p>
            <a:pPr marL="0" indent="0" algn="just">
              <a:buNone/>
            </a:pPr>
            <a:r>
              <a:rPr lang="uk-UA" sz="2000" b="1" dirty="0"/>
              <a:t>-   Звіт Продуктивності</a:t>
            </a:r>
          </a:p>
          <a:p>
            <a:pPr marL="0" indent="0" algn="just">
              <a:buNone/>
            </a:pPr>
            <a:r>
              <a:rPr lang="uk-UA" sz="2000" b="1" dirty="0"/>
              <a:t>-   Звіт по тестуванням (функціональності, мовної локалізації, </a:t>
            </a:r>
          </a:p>
          <a:p>
            <a:pPr marL="0" indent="0" algn="just">
              <a:buNone/>
            </a:pPr>
            <a:r>
              <a:rPr lang="uk-UA" sz="2000" b="1" dirty="0"/>
              <a:t>     зручності та доступності, графічного  інтерфейсу)</a:t>
            </a:r>
          </a:p>
          <a:p>
            <a:pPr marL="0" indent="0" algn="just">
              <a:buNone/>
            </a:pPr>
            <a:r>
              <a:rPr lang="uk-UA" sz="2000" b="1" dirty="0"/>
              <a:t>-   Звіт тестування кроссбраузерності та адаптивності</a:t>
            </a:r>
          </a:p>
          <a:p>
            <a:pPr marL="0" indent="0" algn="just">
              <a:buNone/>
            </a:pPr>
            <a:r>
              <a:rPr lang="uk-UA" sz="2000" b="1" dirty="0"/>
              <a:t>-    Звіт по  знайденим багам</a:t>
            </a:r>
          </a:p>
          <a:p>
            <a:pPr marL="0" indent="0" algn="just">
              <a:buNone/>
            </a:pPr>
            <a:r>
              <a:rPr lang="uk-UA" sz="2000" b="1" dirty="0"/>
              <a:t>-   Звіт по </a:t>
            </a:r>
            <a:r>
              <a:rPr lang="en-US" sz="2000" b="1" dirty="0"/>
              <a:t>CSS errors</a:t>
            </a:r>
          </a:p>
          <a:p>
            <a:pPr marL="0" indent="0" algn="just">
              <a:buNone/>
            </a:pPr>
            <a:r>
              <a:rPr lang="en-US" sz="2000" b="1" dirty="0"/>
              <a:t>-   </a:t>
            </a:r>
            <a:r>
              <a:rPr lang="uk-UA" sz="2000" b="1" dirty="0"/>
              <a:t>Звіт по </a:t>
            </a:r>
            <a:r>
              <a:rPr lang="en-US" sz="2000" b="1" dirty="0"/>
              <a:t>HTML errors</a:t>
            </a:r>
            <a:endParaRPr lang="uk-UA" sz="2000" b="1" dirty="0"/>
          </a:p>
          <a:p>
            <a:pPr marL="0" indent="0" algn="just">
              <a:buNone/>
            </a:pPr>
            <a:r>
              <a:rPr lang="uk-UA" sz="2000" b="1" dirty="0"/>
              <a:t>-   Звіт по посиланням(</a:t>
            </a:r>
            <a:r>
              <a:rPr lang="en-US" sz="2000" b="1" dirty="0"/>
              <a:t>txt</a:t>
            </a:r>
            <a:r>
              <a:rPr lang="uk-UA" sz="2000" b="1" dirty="0"/>
              <a:t>)</a:t>
            </a:r>
            <a:endParaRPr lang="en-US" sz="2000" b="1" dirty="0"/>
          </a:p>
          <a:p>
            <a:pPr marL="0" indent="0" algn="just">
              <a:buNone/>
            </a:pPr>
            <a:r>
              <a:rPr lang="uk-UA" sz="2000" b="1" dirty="0"/>
              <a:t>-   Мапа сайту (</a:t>
            </a:r>
            <a:r>
              <a:rPr lang="en-US" sz="2000" b="1" dirty="0"/>
              <a:t>txt)</a:t>
            </a:r>
          </a:p>
          <a:p>
            <a:pPr marL="0" indent="0" algn="just">
              <a:buNone/>
            </a:pPr>
            <a:r>
              <a:rPr lang="en-US" sz="2000" b="1" dirty="0"/>
              <a:t>- </a:t>
            </a:r>
            <a:r>
              <a:rPr lang="uk-UA" sz="2000" b="1" dirty="0"/>
              <a:t>  </a:t>
            </a:r>
            <a:r>
              <a:rPr lang="ru-RU" sz="2000" b="1" dirty="0"/>
              <a:t>Рекомендації по продуктивності  комп’ютерної  та мобільної версій сайту</a:t>
            </a:r>
          </a:p>
          <a:p>
            <a:pPr marL="0" indent="0" algn="just">
              <a:buNone/>
            </a:pPr>
            <a:r>
              <a:rPr lang="ru-RU" sz="2000" b="1" dirty="0"/>
              <a:t>-   Висновок</a:t>
            </a:r>
            <a:endParaRPr lang="en-US" sz="2000" b="1" dirty="0"/>
          </a:p>
          <a:p>
            <a:pPr marL="0" indent="0" algn="just">
              <a:buNone/>
            </a:pPr>
            <a:endParaRPr lang="uk-UA" sz="2000" b="1" dirty="0"/>
          </a:p>
          <a:p>
            <a:pPr marL="0" indent="0" algn="just">
              <a:buNone/>
            </a:pPr>
            <a:endParaRPr lang="uk-UA" sz="2000" b="1" dirty="0"/>
          </a:p>
          <a:p>
            <a:pPr marL="0" indent="0" algn="just">
              <a:buNone/>
            </a:pPr>
            <a:endParaRPr lang="en-US" sz="2000" b="1" dirty="0"/>
          </a:p>
          <a:p>
            <a:pPr>
              <a:buFontTx/>
              <a:buChar char="-"/>
            </a:pPr>
            <a:endParaRPr lang="en-US" b="1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3857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4B059-0018-C667-10F8-A1147E3F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Інформація про сайт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D3CA5-35F3-4D3D-A4EC-55486A471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modnicy</a:t>
            </a: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ua </a:t>
            </a: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веб-сайт фабрики одягу, який продає товари (одяг та аксесуари) через мережу Інтернет. Дає можливість своїм користувачам онлайн, у своєму браузері сформувати замовлення, </a:t>
            </a:r>
            <a:r>
              <a:rPr lang="ru-RU" sz="2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</a:t>
            </a:r>
            <a:r>
              <a:rPr lang="ru-RU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брати спосіб оплати та доставки замовлення. </a:t>
            </a:r>
          </a:p>
          <a:p>
            <a:pPr algn="just"/>
            <a:endParaRPr lang="ru-RU" sz="27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31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/>
          <a:lstStyle/>
          <a:p>
            <a:r>
              <a:rPr lang="uk-UA" b="1" dirty="0"/>
              <a:t>Мета тестування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Метою тестування сайту</a:t>
            </a:r>
            <a:r>
              <a:rPr lang="en-US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modnicy.ua </a:t>
            </a:r>
            <a:r>
              <a:rPr lang="ru-RU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є перевірка коректної роботи всіх його функціональних можливостей на різних версіях браузерів із типовими сценаріями його використання</a:t>
            </a:r>
            <a:r>
              <a:rPr lang="en-US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uk-UA" sz="32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uk-UA" sz="32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Метою </a:t>
            </a:r>
            <a:r>
              <a:rPr lang="uk-UA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складання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Тест-плану є опис процесу тестування сайту інтернет-магазину </a:t>
            </a:r>
            <a:r>
              <a:rPr lang="en-US" sz="32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</a:t>
            </a:r>
            <a:r>
              <a:rPr lang="ru-RU" sz="32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://</a:t>
            </a:r>
            <a:r>
              <a:rPr lang="en-US" sz="32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modnicy</a:t>
            </a:r>
            <a:r>
              <a:rPr lang="ru-RU" sz="32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.</a:t>
            </a:r>
            <a:r>
              <a:rPr lang="en-US" sz="32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ua</a:t>
            </a:r>
            <a:r>
              <a:rPr lang="ru-RU" sz="32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/</a:t>
            </a: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Документ дозволяє отримати уявлення про планові роботи з тестування проекту.</a:t>
            </a:r>
            <a:endParaRPr lang="uk-UA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uk-UA" sz="3200" b="1" dirty="0"/>
          </a:p>
          <a:p>
            <a:pPr marL="0" indent="0">
              <a:buNone/>
            </a:pPr>
            <a:endParaRPr lang="ru-RU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798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Стратегія для тестування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818658"/>
          </a:xfrm>
        </p:spPr>
        <p:txBody>
          <a:bodyPr>
            <a:noAutofit/>
          </a:bodyPr>
          <a:lstStyle/>
          <a:p>
            <a:pPr marL="508000" marR="549910" indent="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Планується шість етапів проведення процесу тестування з описом знайдених помилок :</a:t>
            </a:r>
            <a:endParaRPr lang="uk-UA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549910" lvl="1" indent="-28575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ru-RU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перший етап полягає в аналізі ТЗ (якщо в наявності), складанні тест-плану, а також часткового прогону функціональних тестів; </a:t>
            </a:r>
            <a:endParaRPr lang="uk-UA" sz="17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549910" lvl="1" indent="-28575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ru-RU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другий етап буде присвячений детальному прогону функціональних тестів;</a:t>
            </a:r>
            <a:endParaRPr lang="uk-UA" sz="17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549910" lvl="1" indent="-28575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ru-RU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третій етап полягає у тестуванні кросбраузерності; </a:t>
            </a:r>
            <a:endParaRPr lang="uk-UA" sz="17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549910" lvl="1" indent="-28575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ru-RU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четвертий етап полягає тестуванні графічного інтерфейсу; </a:t>
            </a:r>
            <a:endParaRPr lang="uk-UA" sz="17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549910" lvl="1" indent="-28575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uk-UA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п'ятий</a:t>
            </a:r>
            <a:r>
              <a:rPr lang="ru-RU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етап полягає у </a:t>
            </a:r>
            <a:r>
              <a:rPr lang="uk-UA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тестуванні  локалізації сайту</a:t>
            </a:r>
            <a:r>
              <a:rPr lang="ru-RU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uk-UA" sz="17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575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uk-UA" sz="17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шостий</a:t>
            </a:r>
            <a:r>
              <a:rPr lang="ru-RU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етап полягає у </a:t>
            </a:r>
            <a:r>
              <a:rPr lang="uk-UA" sz="1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тестування зручності використання .</a:t>
            </a:r>
            <a:r>
              <a:rPr lang="uk-UA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742950" marR="549910" lvl="1" indent="-285750" algn="just">
              <a:lnSpc>
                <a:spcPct val="150000"/>
              </a:lnSpc>
              <a:spcBef>
                <a:spcPts val="25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uk-UA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сьомий етап полягає у тестуванні продуктивності</a:t>
            </a:r>
            <a:r>
              <a:rPr lang="ru-RU" sz="1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uk-UA" sz="17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7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Таким чином, досягається максимальна деталізація глибини тестування, що, у свою чергу, дозволяє більш точно визначити ресурси, що витрачаються.</a:t>
            </a:r>
            <a:endParaRPr lang="ru-RU" sz="1700" b="1" dirty="0"/>
          </a:p>
        </p:txBody>
      </p:sp>
    </p:spTree>
    <p:extLst>
      <p:ext uri="{BB962C8B-B14F-4D97-AF65-F5344CB8AC3E}">
        <p14:creationId xmlns:p14="http://schemas.microsoft.com/office/powerpoint/2010/main" val="2417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737F3-B80B-25E8-0E0D-C60B71CE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b="1" dirty="0"/>
              <a:t>Функціональне тестування</a:t>
            </a:r>
            <a:endParaRPr lang="uk-UA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CFAA287-44C8-5348-45F9-B9CC43539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0"/>
            <a:ext cx="8229600" cy="5184576"/>
          </a:xfrm>
        </p:spPr>
      </p:pic>
    </p:spTree>
    <p:extLst>
      <p:ext uri="{BB962C8B-B14F-4D97-AF65-F5344CB8AC3E}">
        <p14:creationId xmlns:p14="http://schemas.microsoft.com/office/powerpoint/2010/main" val="53446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Кросбраузерне тестування</a:t>
            </a:r>
            <a:endParaRPr lang="ru-RU" b="1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C3C5F102-0E35-F49A-05D0-7B2C92364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8075240" cy="5112568"/>
          </a:xfrm>
        </p:spPr>
      </p:pic>
    </p:spTree>
    <p:extLst>
      <p:ext uri="{BB962C8B-B14F-4D97-AF65-F5344CB8AC3E}">
        <p14:creationId xmlns:p14="http://schemas.microsoft.com/office/powerpoint/2010/main" val="410495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52E14-98FD-863D-6B94-A4623B59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b="1" dirty="0"/>
              <a:t>Тестування мовної локалізації</a:t>
            </a:r>
            <a:endParaRPr lang="uk-UA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45CDF73-EAEB-1C47-1A97-99292F648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0"/>
            <a:ext cx="8229600" cy="5314602"/>
          </a:xfrm>
        </p:spPr>
      </p:pic>
    </p:spTree>
    <p:extLst>
      <p:ext uri="{BB962C8B-B14F-4D97-AF65-F5344CB8AC3E}">
        <p14:creationId xmlns:p14="http://schemas.microsoft.com/office/powerpoint/2010/main" val="167910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b="1" dirty="0"/>
              <a:t>Тестування графічного інтерфейсу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888645-6E2E-34A6-112C-FB56F015C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0"/>
            <a:ext cx="814724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5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0A066-DAB5-958A-ECC9-8CEDC52B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b="1" dirty="0"/>
              <a:t>Тестування зручності та доступності</a:t>
            </a:r>
            <a:endParaRPr lang="uk-UA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7FC3ACB-3AD6-3893-69F1-21241A477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0"/>
            <a:ext cx="8229600" cy="5314602"/>
          </a:xfrm>
        </p:spPr>
      </p:pic>
    </p:spTree>
    <p:extLst>
      <p:ext uri="{BB962C8B-B14F-4D97-AF65-F5344CB8AC3E}">
        <p14:creationId xmlns:p14="http://schemas.microsoft.com/office/powerpoint/2010/main" val="19389950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1696</TotalTime>
  <Words>372</Words>
  <Application>Microsoft Office PowerPoint</Application>
  <PresentationFormat>Экран (4:3)</PresentationFormat>
  <Paragraphs>62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Тема Office</vt:lpstr>
      <vt:lpstr>Дипломна робота Тема: Тестування інтернет-магазину  https://modnicy.ua/</vt:lpstr>
      <vt:lpstr>Інформація про сайт</vt:lpstr>
      <vt:lpstr>Мета тестування</vt:lpstr>
      <vt:lpstr>Стратегія для тестування</vt:lpstr>
      <vt:lpstr>Функціональне тестування</vt:lpstr>
      <vt:lpstr>Кросбраузерне тестування</vt:lpstr>
      <vt:lpstr>Тестування мовної локалізації</vt:lpstr>
      <vt:lpstr>Тестування графічного інтерфейсу</vt:lpstr>
      <vt:lpstr>Тестування зручності та доступності</vt:lpstr>
      <vt:lpstr>Звіт Баги</vt:lpstr>
      <vt:lpstr>Тест – Google PageSpeed</vt:lpstr>
      <vt:lpstr>Звіт про продуктивність сайту</vt:lpstr>
      <vt:lpstr>   </vt:lpstr>
      <vt:lpstr>Тест – W3C CSS Checker</vt:lpstr>
      <vt:lpstr>Тест - W3C Link Checker </vt:lpstr>
      <vt:lpstr>В роботі використовувались інструменти:</vt:lpstr>
      <vt:lpstr>Документи по результатам проведеної роботи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Тестування веб-сайту https://ternopilcity.gov.ua/</dc:title>
  <dc:creator>Вадим Волотовский</dc:creator>
  <cp:lastModifiedBy>Долецкая Дарья</cp:lastModifiedBy>
  <cp:revision>20</cp:revision>
  <dcterms:created xsi:type="dcterms:W3CDTF">2020-10-27T17:32:56Z</dcterms:created>
  <dcterms:modified xsi:type="dcterms:W3CDTF">2023-11-04T07:22:33Z</dcterms:modified>
</cp:coreProperties>
</file>